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3AF32-D4AC-4BA5-BF2F-D1B6594069F3}" type="datetimeFigureOut">
              <a:rPr lang="pt-BR" smtClean="0"/>
              <a:pPr/>
              <a:t>20/04/2012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1441D-C056-4568-B9B1-844A56DDD16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85720" y="1000108"/>
            <a:ext cx="5214974" cy="2600343"/>
          </a:xfrm>
        </p:spPr>
        <p:txBody>
          <a:bodyPr>
            <a:noAutofit/>
          </a:bodyPr>
          <a:lstStyle/>
          <a:p>
            <a:r>
              <a:rPr lang="pt-BR" sz="6000" b="1" dirty="0" smtClean="0">
                <a:solidFill>
                  <a:srgbClr val="FF0000"/>
                </a:solidFill>
              </a:rPr>
              <a:t/>
            </a:r>
            <a:br>
              <a:rPr lang="pt-BR" sz="6000" b="1" dirty="0" smtClean="0">
                <a:solidFill>
                  <a:srgbClr val="FF0000"/>
                </a:solidFill>
              </a:rPr>
            </a:br>
            <a:r>
              <a:rPr lang="pt-BR" sz="6000" b="1" dirty="0" smtClean="0">
                <a:solidFill>
                  <a:srgbClr val="FF0000"/>
                </a:solidFill>
              </a:rPr>
              <a:t/>
            </a:r>
            <a:br>
              <a:rPr lang="pt-BR" sz="6000" b="1" dirty="0" smtClean="0">
                <a:solidFill>
                  <a:srgbClr val="FF0000"/>
                </a:solidFill>
              </a:rPr>
            </a:br>
            <a:r>
              <a:rPr lang="pt-BR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VOCÊ</a:t>
            </a:r>
            <a:r>
              <a:rPr lang="pt-BR" sz="8000" b="1" dirty="0" smtClean="0">
                <a:solidFill>
                  <a:srgbClr val="FF0000"/>
                </a:solidFill>
              </a:rPr>
              <a:t/>
            </a:r>
            <a:br>
              <a:rPr lang="pt-BR" sz="8000" b="1" dirty="0" smtClean="0">
                <a:solidFill>
                  <a:srgbClr val="FF0000"/>
                </a:solidFill>
              </a:rPr>
            </a:br>
            <a:r>
              <a:rPr lang="pt-BR" sz="8000" b="1" dirty="0" smtClean="0">
                <a:solidFill>
                  <a:srgbClr val="FF0000"/>
                </a:solidFill>
              </a:rPr>
              <a:t>É DO </a:t>
            </a:r>
            <a:br>
              <a:rPr lang="pt-BR" sz="8000" b="1" dirty="0" smtClean="0">
                <a:solidFill>
                  <a:srgbClr val="FF0000"/>
                </a:solidFill>
              </a:rPr>
            </a:br>
            <a:r>
              <a:rPr lang="pt-BR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TAMANHO</a:t>
            </a:r>
            <a:br>
              <a:rPr lang="pt-BR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pt-BR" sz="8000" b="1" dirty="0" smtClean="0">
                <a:solidFill>
                  <a:srgbClr val="FF0000"/>
                </a:solidFill>
              </a:rPr>
              <a:t>DO SEU</a:t>
            </a:r>
            <a:br>
              <a:rPr lang="pt-BR" sz="8000" b="1" dirty="0" smtClean="0">
                <a:solidFill>
                  <a:srgbClr val="FF0000"/>
                </a:solidFill>
              </a:rPr>
            </a:br>
            <a:r>
              <a:rPr lang="pt-BR" sz="8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SONHOS</a:t>
            </a:r>
            <a:endParaRPr lang="pt-BR" sz="8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Imagem 3" descr="o-vencedor-toma-o-inteiramente-metálico-thumb64049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0"/>
            <a:ext cx="392905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escada_ao_ceu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VOCÊ</a:t>
            </a:r>
            <a:r>
              <a:rPr lang="pt-BR" b="1" dirty="0" smtClean="0"/>
              <a:t> É DO  </a:t>
            </a:r>
            <a:r>
              <a:rPr lang="pt-BR" b="1" dirty="0" smtClean="0">
                <a:solidFill>
                  <a:srgbClr val="FF0000"/>
                </a:solidFill>
              </a:rPr>
              <a:t>TAMANHO</a:t>
            </a:r>
            <a:r>
              <a:rPr lang="pt-BR" b="1" dirty="0" smtClean="0"/>
              <a:t> DO SEU </a:t>
            </a:r>
            <a:r>
              <a:rPr lang="pt-BR" b="1" dirty="0" smtClean="0">
                <a:solidFill>
                  <a:srgbClr val="FF0000"/>
                </a:solidFill>
              </a:rPr>
              <a:t>SONHO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t-BR" dirty="0" smtClean="0"/>
              <a:t>     </a:t>
            </a:r>
            <a:endParaRPr lang="pt-BR" sz="3400" b="1" dirty="0" smtClean="0">
              <a:latin typeface="Arial" pitchFamily="34" charset="0"/>
              <a:cs typeface="Arial" pitchFamily="34" charset="0"/>
            </a:endParaRPr>
          </a:p>
          <a:p>
            <a:endParaRPr lang="pt-BR" sz="3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400" b="1" dirty="0" smtClean="0">
                <a:latin typeface="Arial" pitchFamily="34" charset="0"/>
                <a:cs typeface="Arial" pitchFamily="34" charset="0"/>
              </a:rPr>
              <a:t>     E chegou a um lugar onde passou a noite, porque já o sol era posto; e tomou uma das pedras daquele lugar, e a pôs por seu travesseiro, e deitou-se naquele lugar.</a:t>
            </a:r>
          </a:p>
          <a:p>
            <a:endParaRPr lang="pt-BR" sz="3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400" b="1" dirty="0" smtClean="0">
                <a:latin typeface="Arial" pitchFamily="34" charset="0"/>
                <a:cs typeface="Arial" pitchFamily="34" charset="0"/>
              </a:rPr>
              <a:t>     E sonhou: e eis uma escada posta na terra, cujo topo tocava nos céus; e eis que os anjos de Deus subiam e desciam por ela;</a:t>
            </a:r>
          </a:p>
          <a:p>
            <a:endParaRPr lang="pt-BR" sz="3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400" b="1" dirty="0" smtClean="0">
                <a:latin typeface="Arial" pitchFamily="34" charset="0"/>
                <a:cs typeface="Arial" pitchFamily="34" charset="0"/>
              </a:rPr>
              <a:t>     E eis que o SENHOR estava em cima dela, e disse: Eu sou o SENHOR Deus de Abraão teu pai, e o Deus de </a:t>
            </a:r>
            <a:r>
              <a:rPr lang="pt-BR" sz="3400" b="1" dirty="0" err="1" smtClean="0">
                <a:latin typeface="Arial" pitchFamily="34" charset="0"/>
                <a:cs typeface="Arial" pitchFamily="34" charset="0"/>
              </a:rPr>
              <a:t>Isaque</a:t>
            </a:r>
            <a:r>
              <a:rPr lang="pt-BR" sz="3400" b="1" dirty="0" smtClean="0">
                <a:latin typeface="Arial" pitchFamily="34" charset="0"/>
                <a:cs typeface="Arial" pitchFamily="34" charset="0"/>
              </a:rPr>
              <a:t>; esta terra, em que estás deitado, darei a ti e à tua descendência;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quebr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0"/>
            <a:ext cx="350043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DEUS QUER RESTITUIR </a:t>
            </a:r>
            <a:r>
              <a:rPr lang="pt-BR" b="1" dirty="0" smtClean="0">
                <a:solidFill>
                  <a:srgbClr val="FF0000"/>
                </a:solidFill>
              </a:rPr>
              <a:t>SEUS SONHOS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4471990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t-BR" b="1" i="1" dirty="0" smtClean="0"/>
              <a:t>GN 27 – 43 44</a:t>
            </a:r>
          </a:p>
          <a:p>
            <a:pPr>
              <a:buNone/>
            </a:pPr>
            <a:r>
              <a:rPr lang="pt-BR" dirty="0" smtClean="0"/>
              <a:t>   </a:t>
            </a:r>
          </a:p>
          <a:p>
            <a:pPr>
              <a:buNone/>
            </a:pPr>
            <a:r>
              <a:rPr lang="pt-BR" dirty="0" smtClean="0"/>
              <a:t>    </a:t>
            </a:r>
            <a:r>
              <a:rPr lang="pt-BR" b="1" dirty="0" smtClean="0"/>
              <a:t>43 Agora, pois, meu filho, ouve a minha voz; levanta-te, refugia-te na casa de Labão, meu irmão, em Harã,</a:t>
            </a:r>
          </a:p>
          <a:p>
            <a:pPr>
              <a:buNone/>
            </a:pPr>
            <a:r>
              <a:rPr lang="pt-BR" b="1" dirty="0" smtClean="0"/>
              <a:t>    44 e demora-te com ele alguns dias, até que passe o furor de teu irmão;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CUIDADO </a:t>
            </a:r>
            <a:r>
              <a:rPr lang="pt-BR" b="1" dirty="0" smtClean="0"/>
              <a:t>PRA</a:t>
            </a:r>
            <a:r>
              <a:rPr lang="pt-BR" b="1" dirty="0" smtClean="0">
                <a:solidFill>
                  <a:srgbClr val="FF0000"/>
                </a:solidFill>
              </a:rPr>
              <a:t> QUEM </a:t>
            </a:r>
            <a:r>
              <a:rPr lang="pt-BR" b="1" dirty="0" smtClean="0"/>
              <a:t>VOCÊ</a:t>
            </a:r>
            <a:r>
              <a:rPr lang="pt-BR" b="1" dirty="0" smtClean="0">
                <a:solidFill>
                  <a:srgbClr val="FF0000"/>
                </a:solidFill>
              </a:rPr>
              <a:t> CONTA SEUS </a:t>
            </a:r>
            <a:r>
              <a:rPr lang="pt-BR" b="1" dirty="0" smtClean="0"/>
              <a:t>SONHOS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4543428" cy="45259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t-BR" dirty="0" smtClean="0"/>
              <a:t> </a:t>
            </a:r>
          </a:p>
          <a:p>
            <a:pPr>
              <a:buNone/>
            </a:pPr>
            <a:r>
              <a:rPr lang="pt-BR" b="1" dirty="0" smtClean="0">
                <a:solidFill>
                  <a:srgbClr val="FF0000"/>
                </a:solidFill>
              </a:rPr>
              <a:t>Gênesis 37:5</a:t>
            </a:r>
            <a:endParaRPr lang="pt-BR" b="1" dirty="0">
              <a:solidFill>
                <a:srgbClr val="FF0000"/>
              </a:solidFill>
            </a:endParaRPr>
          </a:p>
          <a:p>
            <a:pPr>
              <a:buNone/>
            </a:pPr>
            <a:endParaRPr lang="pt-BR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pt-BR" b="1" dirty="0" smtClean="0">
                <a:solidFill>
                  <a:srgbClr val="FF0000"/>
                </a:solidFill>
              </a:rPr>
              <a:t>    </a:t>
            </a:r>
            <a:r>
              <a:rPr lang="pt-BR" sz="3900" b="1" dirty="0" smtClean="0">
                <a:solidFill>
                  <a:srgbClr val="FF0000"/>
                </a:solidFill>
              </a:rPr>
              <a:t>José </a:t>
            </a:r>
            <a:r>
              <a:rPr lang="pt-BR" sz="3900" b="1" dirty="0">
                <a:solidFill>
                  <a:srgbClr val="FF0000"/>
                </a:solidFill>
              </a:rPr>
              <a:t>teve um </a:t>
            </a:r>
            <a:r>
              <a:rPr lang="pt-BR" sz="3900" b="1" dirty="0" smtClean="0">
                <a:solidFill>
                  <a:srgbClr val="FF0000"/>
                </a:solidFill>
              </a:rPr>
              <a:t>sonho</a:t>
            </a:r>
            <a:r>
              <a:rPr lang="pt-BR" sz="3900" b="1" dirty="0">
                <a:solidFill>
                  <a:srgbClr val="FF0000"/>
                </a:solidFill>
              </a:rPr>
              <a:t>, que contou a seus </a:t>
            </a:r>
            <a:r>
              <a:rPr lang="pt-BR" sz="3900" b="1" dirty="0" smtClean="0">
                <a:solidFill>
                  <a:srgbClr val="FF0000"/>
                </a:solidFill>
              </a:rPr>
              <a:t>irmãos; por </a:t>
            </a:r>
            <a:r>
              <a:rPr lang="pt-BR" sz="3900" b="1" dirty="0">
                <a:solidFill>
                  <a:srgbClr val="FF0000"/>
                </a:solidFill>
              </a:rPr>
              <a:t>isso o odiaram ainda mais</a:t>
            </a:r>
            <a:r>
              <a:rPr lang="pt-BR" sz="39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endParaRPr lang="pt-BR" sz="39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pt-BR" sz="3900" b="1" dirty="0" smtClean="0">
                <a:solidFill>
                  <a:srgbClr val="FF0000"/>
                </a:solidFill>
              </a:rPr>
              <a:t>Nem todo mundo,se alegra com os seus projetos</a:t>
            </a:r>
            <a:r>
              <a:rPr lang="pt-BR" sz="3900" b="1" dirty="0">
                <a:solidFill>
                  <a:srgbClr val="FF0000"/>
                </a:solidFill>
              </a:rPr>
              <a:t> </a:t>
            </a:r>
            <a:r>
              <a:rPr lang="pt-BR" sz="3900" b="1" dirty="0" smtClean="0">
                <a:solidFill>
                  <a:srgbClr val="FF0000"/>
                </a:solidFill>
              </a:rPr>
              <a:t/>
            </a:r>
            <a:br>
              <a:rPr lang="pt-BR" sz="3900" b="1" dirty="0" smtClean="0">
                <a:solidFill>
                  <a:srgbClr val="FF0000"/>
                </a:solidFill>
              </a:rPr>
            </a:br>
            <a:endParaRPr lang="pt-BR" sz="3900" b="1" dirty="0">
              <a:solidFill>
                <a:srgbClr val="FF0000"/>
              </a:solidFill>
            </a:endParaRPr>
          </a:p>
        </p:txBody>
      </p:sp>
      <p:pic>
        <p:nvPicPr>
          <p:cNvPr id="7" name="Imagem 6" descr="magr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1857364"/>
            <a:ext cx="3714744" cy="4071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TRABALHAR</a:t>
            </a:r>
            <a:r>
              <a:rPr lang="pt-BR" b="1" dirty="0" smtClean="0"/>
              <a:t> PARA QUE</a:t>
            </a:r>
            <a:r>
              <a:rPr lang="pt-BR" b="1" dirty="0" smtClean="0">
                <a:solidFill>
                  <a:srgbClr val="FF0000"/>
                </a:solidFill>
              </a:rPr>
              <a:t> SEUS </a:t>
            </a:r>
            <a:r>
              <a:rPr lang="pt-BR" b="1" dirty="0" smtClean="0"/>
              <a:t>SONHOS </a:t>
            </a:r>
            <a:r>
              <a:rPr lang="pt-BR" b="1" dirty="0" smtClean="0">
                <a:solidFill>
                  <a:srgbClr val="FF0000"/>
                </a:solidFill>
              </a:rPr>
              <a:t>ACONTEÇAM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447199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pt-BR" dirty="0" smtClean="0"/>
              <a:t>    </a:t>
            </a:r>
            <a:r>
              <a:rPr lang="pt-BR" sz="4000" b="1" i="1" dirty="0" smtClean="0"/>
              <a:t>GN  29  18 AO 26</a:t>
            </a:r>
          </a:p>
          <a:p>
            <a:pPr>
              <a:buNone/>
            </a:pPr>
            <a:endParaRPr lang="pt-BR" sz="4000" b="1" dirty="0" smtClean="0"/>
          </a:p>
          <a:p>
            <a:pPr>
              <a:buNone/>
            </a:pPr>
            <a:r>
              <a:rPr lang="pt-BR" sz="4000" b="1" dirty="0" smtClean="0"/>
              <a:t>    Jacó Trabalhou por Raquel,só que quando nos sonhamos nem sempre o sonho se realizam, da maneire que queremos. </a:t>
            </a:r>
          </a:p>
        </p:txBody>
      </p:sp>
      <p:pic>
        <p:nvPicPr>
          <p:cNvPr id="4" name="Imagem 3" descr="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2714620"/>
            <a:ext cx="3000396" cy="33737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rco-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Peniel Lugar de Realizar sonhos.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t-BR" dirty="0" smtClean="0"/>
              <a:t>   </a:t>
            </a:r>
            <a:r>
              <a:rPr lang="pt-BR" sz="4000" b="1" dirty="0" smtClean="0"/>
              <a:t>Gn 32 22; 31</a:t>
            </a:r>
          </a:p>
          <a:p>
            <a:pPr>
              <a:buNone/>
            </a:pPr>
            <a:endParaRPr lang="pt-BR" sz="4000" b="1" dirty="0" smtClean="0"/>
          </a:p>
          <a:p>
            <a:pPr>
              <a:buNone/>
            </a:pPr>
            <a:r>
              <a:rPr lang="pt-BR" sz="4000" b="1" dirty="0" smtClean="0"/>
              <a:t>   Para entrar no lugar,onde seus sonhos são realizados,você precisa sair da sua zona de conforto,e entrar numa zona de conflito.</a:t>
            </a:r>
          </a:p>
          <a:p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12608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0"/>
            <a:ext cx="4643438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800" b="1" dirty="0" smtClean="0">
                <a:latin typeface="Arial" pitchFamily="34" charset="0"/>
                <a:cs typeface="Arial" pitchFamily="34" charset="0"/>
              </a:rPr>
              <a:t>PEN</a:t>
            </a:r>
            <a:r>
              <a:rPr lang="pt-BR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IEL</a:t>
            </a:r>
            <a:endParaRPr lang="pt-BR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238" cy="4525963"/>
          </a:xfrm>
        </p:spPr>
        <p:txBody>
          <a:bodyPr/>
          <a:lstStyle/>
          <a:p>
            <a:r>
              <a:rPr lang="pt-BR" sz="3600" b="1" i="1" dirty="0" smtClean="0">
                <a:latin typeface="Arial" pitchFamily="34" charset="0"/>
                <a:cs typeface="Arial" pitchFamily="34" charset="0"/>
              </a:rPr>
              <a:t>GN 32 30</a:t>
            </a:r>
          </a:p>
          <a:p>
            <a:pPr>
              <a:buNone/>
            </a:pPr>
            <a:r>
              <a:rPr lang="pt-BR" dirty="0" smtClean="0"/>
              <a:t> </a:t>
            </a:r>
          </a:p>
          <a:p>
            <a:pPr>
              <a:buNone/>
            </a:pPr>
            <a:r>
              <a:rPr lang="pt-BR" b="1" dirty="0" smtClean="0"/>
              <a:t>   Jacó Chamou aquele lugar de Peniel pois Disse : Vi a Deus Face a Face e minha Vida Foi poupada.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267</Words>
  <Application>Microsoft Office PowerPoint</Application>
  <PresentationFormat>Apresentação na tela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  VOCÊ É DO  TAMANHO DO SEU SONHOS</vt:lpstr>
      <vt:lpstr>VOCÊ É DO  TAMANHO DO SEU SONHO</vt:lpstr>
      <vt:lpstr>DEUS QUER RESTITUIR SEUS SONHOS</vt:lpstr>
      <vt:lpstr>CUIDADO PRA QUEM VOCÊ CONTA SEUS SONHOS</vt:lpstr>
      <vt:lpstr>TRABALHAR PARA QUE SEUS SONHOS ACONTEÇAM</vt:lpstr>
      <vt:lpstr>Peniel Lugar de Realizar sonhos.</vt:lpstr>
      <vt:lpstr>PENIEL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quilherme</dc:creator>
  <cp:lastModifiedBy>quilherme</cp:lastModifiedBy>
  <cp:revision>47</cp:revision>
  <dcterms:created xsi:type="dcterms:W3CDTF">2012-04-18T15:59:47Z</dcterms:created>
  <dcterms:modified xsi:type="dcterms:W3CDTF">2012-04-20T19:23:07Z</dcterms:modified>
</cp:coreProperties>
</file>